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2913"/>
  </p:normalViewPr>
  <p:slideViewPr>
    <p:cSldViewPr snapToGrid="0" snapToObjects="1">
      <p:cViewPr varScale="1">
        <p:scale>
          <a:sx n="63" d="100"/>
          <a:sy n="63" d="100"/>
        </p:scale>
        <p:origin x="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C70DB2-FEA1-B749-BC2C-898AF8C22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BDCB22B-AE18-E045-A0CD-FB0CF3C97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3426B5-8ABA-9A4C-9844-EB6DF13F6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339C81-7637-4C46-92E3-73CEE247F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960320-F9BB-174F-AFE6-07B28B81F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185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F02703-6936-AB4C-ABAF-CC356B4E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3702C5A-7B14-144C-8C20-ED858C08E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2F21D7-D51A-CB49-A4C6-EAA14E951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842E5B-9159-D540-8798-4113D458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3C1CE1-76ED-7943-8CDD-F2C9E881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394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18A0C02-D12B-3542-B3D0-3BACAF5EAE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73A393E-7EA5-0A41-B3FF-DFBBC7D2E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E2A96C-70D0-1C40-80C5-68CD5D874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B9648F-79C2-124B-8B5E-325E9811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691712-8457-8C44-840A-761A16F9B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8005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80A136-5C9D-A347-A381-6AABFCA17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BE5F1D-B9A5-8C4A-82F1-CDA0F88D6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CB8E90-3BF5-7949-87DB-40B93413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357324-AEA5-A544-B528-5DB775CF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84CED6-D163-2147-836D-15DB1FAA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1195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057BEA-F013-114D-9E4C-1D72A18E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90B329-6E7A-464B-ABCA-1714BD9C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F64B8E-A8C2-CB42-93E6-5DF53D07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63F0A1-09A1-E34C-A243-702C9E3E6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E1E200-A09D-3548-9D61-D6AB8FAA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261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535898-751D-2548-84E5-BE78FE4C2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3D9CC5-08AC-EF49-B040-B411ABB48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E76424D-9C7A-4F48-9106-B6F94F689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8E460D-63E3-4A45-AD2B-E0C40BEF2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A511579-F356-4B4E-968E-842F9584B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8F3C874-9A8E-3442-AB00-2FC043F0D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8528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E9BB20-BB94-C64E-8A67-EB6E80A0E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C2D3C3C-A06E-7A4D-B0B1-8AF683BAC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F51330E-2CDE-2649-8CBE-3D225F95B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5FB3F89-F265-FA45-9C5A-168133690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A2156F6-E1AB-A44C-90ED-D69AC6BE5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8050253-1E7B-4F4D-8677-80D822E53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099DDFF-7DF2-654A-84FC-BCE92FCA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867D1CC-D5AA-324A-9D56-8FDD91FC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9930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637335-B362-B44C-ADC8-894C44BC8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5E6A5A8-9258-F040-A4BE-8016C435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1DBE1EA-86E9-0341-B548-1819DAC27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22967CD-8A60-7C47-B210-A03C63A3B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216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2E1EDCE-F735-AC4F-9DF6-55B12EB53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531649-7185-AB40-8498-DD6802332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21FDA4A-1ECB-6949-B9DC-EC4232B7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174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4CD7F0-A720-B040-B669-7680115B8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63AE13-D897-0644-A688-58C479216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8F7548-D6AC-9747-84F7-B709C6173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E019D86-4B74-E24C-8C08-B07F5B0BC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4D06515-B2C9-354A-A01B-612174E9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E04891-A196-4E44-9069-F246CB0F0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347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007B89-E32B-9443-B195-6A8C828A8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0A4C278-66CC-1048-9B05-E09A5989C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234D4CD-3723-1F4E-9C0D-CC02F7AE6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D70BE70-A155-2246-9788-09EB6D7A9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0F0ED47-981B-4A4A-987A-B79109EC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F830890-2098-6C46-8965-1AB2F1C4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3491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BD9C494-0AA6-CD45-B414-B5F3D862C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5A7C20C-C7E5-2A4C-94AD-F1D562A50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6FD863-4BFE-1B42-8724-BB4092D91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4ED9D-643F-CC4D-8E68-B4C94354442D}" type="datetimeFigureOut">
              <a:rPr kumimoji="1" lang="zh-CN" altLang="en-US" smtClean="0"/>
              <a:t>2019/7/18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AF9E03-436E-354A-8E53-8BAA7DB0A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B1C86D-6C71-D54E-8AC9-CC7E0F4BF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4B13A-94E1-0243-967D-9C57FE2556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123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19B4095-2DC1-664A-ADE6-6886696F352D}"/>
              </a:ext>
            </a:extLst>
          </p:cNvPr>
          <p:cNvSpPr txBox="1"/>
          <p:nvPr/>
        </p:nvSpPr>
        <p:spPr>
          <a:xfrm>
            <a:off x="914400" y="36576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作品题目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AB7B01D-9EFD-DE47-8A35-74C5B0547802}"/>
              </a:ext>
            </a:extLst>
          </p:cNvPr>
          <p:cNvSpPr txBox="1"/>
          <p:nvPr/>
        </p:nvSpPr>
        <p:spPr>
          <a:xfrm>
            <a:off x="914400" y="1351280"/>
            <a:ext cx="85344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单位信息：</a:t>
            </a:r>
            <a:r>
              <a:rPr kumimoji="1" lang="en-US" altLang="zh-CN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xx</a:t>
            </a: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大学</a:t>
            </a:r>
            <a:endParaRPr kumimoji="1" lang="en-US" altLang="zh-CN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团队信息：指导老师姓名 队员</a:t>
            </a:r>
            <a:r>
              <a:rPr kumimoji="1" lang="en-US" altLang="zh-CN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姓名 队员</a:t>
            </a:r>
            <a:r>
              <a:rPr kumimoji="1" lang="en-US" altLang="zh-CN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姓名</a:t>
            </a:r>
            <a:endParaRPr kumimoji="1" lang="en-US" altLang="zh-CN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联系方式：手机</a:t>
            </a:r>
            <a:r>
              <a:rPr kumimoji="1" lang="en-US" altLang="zh-CN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邮箱</a:t>
            </a:r>
            <a:endParaRPr kumimoji="1" lang="en-US" altLang="zh-CN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作品简介（</a:t>
            </a:r>
            <a:r>
              <a:rPr kumimoji="1" lang="en-US" altLang="zh-CN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100-200</a:t>
            </a: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字）：本作品的功能，特点，创新性</a:t>
            </a:r>
            <a:endParaRPr kumimoji="1" lang="en-US" altLang="zh-CN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作品图片：高清晰度图片</a:t>
            </a:r>
            <a:r>
              <a:rPr kumimoji="1" lang="en-US" altLang="zh-CN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2-3</a:t>
            </a:r>
            <a:r>
              <a:rPr kumimoji="1" lang="zh-CN" altLang="en-US" sz="2800">
                <a:latin typeface="Microsoft YaHei" panose="020B0503020204020204" pitchFamily="34" charset="-122"/>
                <a:ea typeface="Microsoft YaHei" panose="020B0503020204020204" pitchFamily="34" charset="-122"/>
              </a:rPr>
              <a:t>张</a:t>
            </a:r>
            <a:endParaRPr kumimoji="1" lang="en-US" altLang="zh-CN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zh-CN" alt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440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</Words>
  <Application>Microsoft Macintosh PowerPoint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Microsoft YaHei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dd</dc:creator>
  <cp:lastModifiedBy>dd</cp:lastModifiedBy>
  <cp:revision>1</cp:revision>
  <dcterms:created xsi:type="dcterms:W3CDTF">2019-07-18T10:04:15Z</dcterms:created>
  <dcterms:modified xsi:type="dcterms:W3CDTF">2019-07-18T10:07:23Z</dcterms:modified>
</cp:coreProperties>
</file>